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roxima Nova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25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42e382b1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42e382b1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figure from Jordan et al paper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42e382b1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42e382b1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sharad radargrams from Planetary Data System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42e382b1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42e382b1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cut if need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compression image from wikipedia where echo is hidden in noise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42e382b1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42e382b1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sharad picture of ideal vs real pulse compression. Emphasize peak power increase and suppressed sidelobe for more radargram feature clarity.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42e382b1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42e382b1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the algorithm does not guarantee the optimal solution. Instead it will pick a highly optimized solution.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42e382b1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42e382b1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 of GA used on two ideal chirps convolved together. Explain expectation of a rectangular window function since there is no change between “transmitted” and “received” in GA model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42e382b1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42e382b1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42e382b1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42e382b1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Reconstructing the Real Chirp of the MARSIS Radar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Madeline Hart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Mentor: Stefano Nerozzi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Institution: University of Arizona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584" y="3951318"/>
            <a:ext cx="822415" cy="10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51325"/>
            <a:ext cx="1042325" cy="10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5623" y="3951325"/>
            <a:ext cx="1172747" cy="109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MARSIS?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Mars Advanced Radar for Subsurface and Ionosphere Sounding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Subsurface Sounding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Transmits frequency modulated radar chirps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Four frequency bands from 1.8MHz to 5MHz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Signals reflected from Mars are used to find subsurface reflectors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49163"/>
            <a:ext cx="4030701" cy="284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2702" y="4326622"/>
            <a:ext cx="541298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26625"/>
            <a:ext cx="686025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6074" y="4326625"/>
            <a:ext cx="771873" cy="7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5191575" y="3994350"/>
            <a:ext cx="306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Source: Jordan et al. (2009)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characteristics of sounding bands are unknown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all sounding bands, the power spectrum of the signal is unknown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 solution: use the physically ideal case of a perfect chirp function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Assumes a perfectly linear rate of frequency change from beginning to end of frequency band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some level of analysis, but leaves door open to missing information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SHARAD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Another subsurface sounder: radargrams seen below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24300"/>
            <a:ext cx="4260301" cy="287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2702" y="4326622"/>
            <a:ext cx="541298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26625"/>
            <a:ext cx="686025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6074" y="4326625"/>
            <a:ext cx="771873" cy="7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5439600" y="4297050"/>
            <a:ext cx="252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Source: Planetary Data System, Bruce Campbell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Pulse Compression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 to increase resolution of MARSIS return signal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Involves convolution of transmitted data with received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Pulse compression algorithm is presently weak due to unknown transmission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shape of the signal (power spectrum) is unknown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25" y="2497813"/>
            <a:ext cx="3518825" cy="21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757" y="2497825"/>
            <a:ext cx="2859993" cy="21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2702" y="4326622"/>
            <a:ext cx="541298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326625"/>
            <a:ext cx="686025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6074" y="4326625"/>
            <a:ext cx="771873" cy="7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954038" y="4534038"/>
            <a:ext cx="109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Source: Wikipedia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181338" y="4534038"/>
            <a:ext cx="109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Source: Wikipedia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know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“Ideal” shape of the pulse after compression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Favorable characteristics for radargram resolution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Symmetry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High-power main lobe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Equalization (symmetry) of side lobes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exists some window function which defines the power spectrum of the MARSIS transmitted chirp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075" y="1445126"/>
            <a:ext cx="3768624" cy="283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2702" y="4326622"/>
            <a:ext cx="541298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26625"/>
            <a:ext cx="686025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6074" y="4326625"/>
            <a:ext cx="771873" cy="7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5530388" y="4276225"/>
            <a:ext cx="23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Source: Planetary Data System, Matthew Perry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Algorithm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Mimics natural selection on a population of possible solutions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Population is a list of polynomial equations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Fitness function parameters based on ideal case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Symmetry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Peak power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Peak resolution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2702" y="4326622"/>
            <a:ext cx="541298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6625"/>
            <a:ext cx="686025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6074" y="4326625"/>
            <a:ext cx="771873" cy="7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700" y="3170927"/>
            <a:ext cx="1561620" cy="119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8713" y="774200"/>
            <a:ext cx="1561595" cy="119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8706" y="1972546"/>
            <a:ext cx="1561620" cy="119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8427" y="917300"/>
            <a:ext cx="4423417" cy="33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02702" y="4326622"/>
            <a:ext cx="541298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326625"/>
            <a:ext cx="686025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86074" y="4326625"/>
            <a:ext cx="771873" cy="7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Modifying weights on fitness parameters to arrive at more robust solutions more quickly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 MARSIS data with minimal interference to run algorithm against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Comparing radargrams for ideal chirps and algorithm-defined chirps for resolution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2702" y="4326622"/>
            <a:ext cx="541298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6625"/>
            <a:ext cx="686025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6074" y="4326625"/>
            <a:ext cx="771873" cy="7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you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2702" y="4326622"/>
            <a:ext cx="541298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6625"/>
            <a:ext cx="686025" cy="7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6074" y="4326625"/>
            <a:ext cx="771873" cy="7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Proxima Nova</vt:lpstr>
      <vt:lpstr>Spearmint</vt:lpstr>
      <vt:lpstr>Reconstructing the Real Chirp of the MARSIS Radar</vt:lpstr>
      <vt:lpstr>What is MARSIS?</vt:lpstr>
      <vt:lpstr>Problem: characteristics of sounding bands are unknown</vt:lpstr>
      <vt:lpstr>Pulse Compression</vt:lpstr>
      <vt:lpstr>What we know</vt:lpstr>
      <vt:lpstr>Genetic Algorithm</vt:lpstr>
      <vt:lpstr>Results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the Real Chirp of the MARSIS Radar</dc:title>
  <dc:creator>Michelle A. Coe</dc:creator>
  <cp:lastModifiedBy>Coe, Michelle A - (macoe)</cp:lastModifiedBy>
  <cp:revision>1</cp:revision>
  <dcterms:modified xsi:type="dcterms:W3CDTF">2023-04-14T21:19:50Z</dcterms:modified>
</cp:coreProperties>
</file>